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24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1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4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4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7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0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3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8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6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3529-D326-443C-B2E6-3D274D98C9C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44FD-315C-47B0-87FD-65F948627E0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5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7247" t="27341" r="44841" b="28889"/>
          <a:stretch/>
        </p:blipFill>
        <p:spPr>
          <a:xfrm>
            <a:off x="568417" y="2279436"/>
            <a:ext cx="5721166" cy="504656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69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834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Veronique</dc:creator>
  <cp:lastModifiedBy>Veronique</cp:lastModifiedBy>
  <cp:revision>1</cp:revision>
  <dcterms:created xsi:type="dcterms:W3CDTF">2019-11-16T12:39:01Z</dcterms:created>
  <dcterms:modified xsi:type="dcterms:W3CDTF">2019-11-16T12:43:33Z</dcterms:modified>
</cp:coreProperties>
</file>